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55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13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7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4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82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61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99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8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2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94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CFD22-64FC-4B09-AD44-CF399520F79E}" type="datetimeFigureOut">
              <a:rPr lang="it-IT" smtClean="0"/>
              <a:t>07/10/18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8140-A1E8-4639-AFB6-173CEBA5660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96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MODULE 1</a:t>
            </a:r>
            <a:br>
              <a:rPr lang="it-IT" dirty="0"/>
            </a:br>
            <a:r>
              <a:rPr lang="it-IT" i="1" dirty="0"/>
              <a:t>INTRODUCTION TO 3D PRINTING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75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MODULE 1</a:t>
            </a:r>
            <a:br>
              <a:rPr lang="it-IT" dirty="0"/>
            </a:br>
            <a:r>
              <a:rPr lang="it-IT" dirty="0"/>
              <a:t>UNIT 1 – DLI</a:t>
            </a:r>
            <a:br>
              <a:rPr lang="it-IT" dirty="0"/>
            </a:br>
            <a:r>
              <a:rPr lang="it-IT" dirty="0"/>
              <a:t>UNIT 2 – NERDA</a:t>
            </a:r>
            <a:br>
              <a:rPr lang="it-IT" dirty="0"/>
            </a:br>
            <a:r>
              <a:rPr lang="it-IT" dirty="0"/>
              <a:t>UNIT 3 – BIOANIM</a:t>
            </a:r>
          </a:p>
          <a:p>
            <a:r>
              <a:rPr lang="it-IT" dirty="0"/>
              <a:t>MODULE 2</a:t>
            </a:r>
            <a:br>
              <a:rPr lang="it-IT" dirty="0"/>
            </a:br>
            <a:r>
              <a:rPr lang="it-IT" dirty="0"/>
              <a:t>UNIT 1 – EUROCREA</a:t>
            </a:r>
            <a:br>
              <a:rPr lang="it-IT" dirty="0"/>
            </a:br>
            <a:r>
              <a:rPr lang="it-IT" dirty="0"/>
              <a:t>UNIT 2 – DANIEL</a:t>
            </a:r>
            <a:br>
              <a:rPr lang="it-IT" dirty="0"/>
            </a:br>
            <a:r>
              <a:rPr lang="it-IT" dirty="0"/>
              <a:t>UNIT 3 – CIVIC </a:t>
            </a:r>
          </a:p>
        </p:txBody>
      </p:sp>
    </p:spTree>
    <p:extLst>
      <p:ext uri="{BB962C8B-B14F-4D97-AF65-F5344CB8AC3E}">
        <p14:creationId xmlns:p14="http://schemas.microsoft.com/office/powerpoint/2010/main" val="137178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Unit 1 </a:t>
            </a:r>
            <a:br>
              <a:rPr lang="it-IT" dirty="0"/>
            </a:br>
            <a:r>
              <a:rPr lang="it-IT" dirty="0" err="1"/>
              <a:t>Introduction</a:t>
            </a:r>
            <a:r>
              <a:rPr lang="it-IT" dirty="0"/>
              <a:t> to 3D </a:t>
            </a:r>
            <a:r>
              <a:rPr lang="it-IT" dirty="0" err="1"/>
              <a:t>printing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WHAT 3D </a:t>
            </a:r>
            <a:r>
              <a:rPr lang="it-IT" dirty="0" err="1"/>
              <a:t>printing</a:t>
            </a:r>
            <a:r>
              <a:rPr lang="it-IT" dirty="0"/>
              <a:t> </a:t>
            </a:r>
            <a:r>
              <a:rPr lang="it-IT" dirty="0" err="1"/>
              <a:t>is</a:t>
            </a:r>
            <a:endParaRPr lang="it-IT" dirty="0"/>
          </a:p>
          <a:p>
            <a:r>
              <a:rPr lang="it-IT" dirty="0"/>
              <a:t>WHY 3D </a:t>
            </a:r>
            <a:r>
              <a:rPr lang="it-IT" dirty="0" err="1"/>
              <a:t>printing</a:t>
            </a:r>
            <a:r>
              <a:rPr lang="it-IT" dirty="0"/>
              <a:t> (</a:t>
            </a:r>
            <a:r>
              <a:rPr lang="it-IT" dirty="0" err="1"/>
              <a:t>farmbot</a:t>
            </a:r>
            <a:r>
              <a:rPr lang="it-IT" dirty="0"/>
              <a:t> </a:t>
            </a:r>
            <a:r>
              <a:rPr lang="it-IT" dirty="0" err="1"/>
              <a:t>example</a:t>
            </a:r>
            <a:r>
              <a:rPr lang="it-IT" dirty="0"/>
              <a:t>)</a:t>
            </a:r>
          </a:p>
          <a:p>
            <a:r>
              <a:rPr lang="it-IT" dirty="0"/>
              <a:t>HOW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going</a:t>
            </a:r>
            <a:r>
              <a:rPr lang="it-IT" dirty="0"/>
              <a:t> to </a:t>
            </a:r>
            <a:r>
              <a:rPr lang="it-IT" dirty="0" err="1"/>
              <a:t>make</a:t>
            </a:r>
            <a:r>
              <a:rPr lang="it-IT" dirty="0"/>
              <a:t> a </a:t>
            </a:r>
            <a:r>
              <a:rPr lang="it-IT" dirty="0" err="1"/>
              <a:t>change</a:t>
            </a:r>
            <a:br>
              <a:rPr lang="it-IT" dirty="0"/>
            </a:br>
            <a:r>
              <a:rPr lang="it-IT" dirty="0"/>
              <a:t>business + personal life</a:t>
            </a:r>
          </a:p>
          <a:p>
            <a:r>
              <a:rPr lang="it-IT" dirty="0" err="1"/>
              <a:t>Successful</a:t>
            </a:r>
            <a:r>
              <a:rPr lang="it-IT" dirty="0"/>
              <a:t> </a:t>
            </a:r>
            <a:r>
              <a:rPr lang="it-IT" dirty="0" err="1"/>
              <a:t>female</a:t>
            </a:r>
            <a:r>
              <a:rPr lang="it-IT" dirty="0"/>
              <a:t> </a:t>
            </a:r>
            <a:r>
              <a:rPr lang="it-IT" dirty="0" err="1"/>
              <a:t>entrepreneurship</a:t>
            </a:r>
            <a:r>
              <a:rPr lang="it-IT" dirty="0"/>
              <a:t> stories </a:t>
            </a:r>
            <a:r>
              <a:rPr lang="it-IT" dirty="0" err="1"/>
              <a:t>about</a:t>
            </a:r>
            <a:r>
              <a:rPr lang="it-IT" dirty="0"/>
              <a:t> 3D </a:t>
            </a:r>
            <a:r>
              <a:rPr lang="it-IT" dirty="0" err="1"/>
              <a:t>printing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293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UNIT 2: 3D PRINTERS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Types</a:t>
            </a:r>
            <a:r>
              <a:rPr lang="it-IT" dirty="0"/>
              <a:t> of 3D </a:t>
            </a:r>
            <a:r>
              <a:rPr lang="it-IT" dirty="0" err="1"/>
              <a:t>printers</a:t>
            </a:r>
            <a:r>
              <a:rPr lang="it-IT" dirty="0"/>
              <a:t>: </a:t>
            </a:r>
            <a:r>
              <a:rPr lang="it-IT" dirty="0" err="1"/>
              <a:t>filament</a:t>
            </a:r>
            <a:r>
              <a:rPr lang="it-IT" dirty="0"/>
              <a:t> / laser</a:t>
            </a:r>
            <a:br>
              <a:rPr lang="it-IT" dirty="0"/>
            </a:br>
            <a:r>
              <a:rPr lang="it-IT" dirty="0" err="1"/>
              <a:t>Pros</a:t>
            </a:r>
            <a:r>
              <a:rPr lang="it-IT" dirty="0"/>
              <a:t> / </a:t>
            </a:r>
            <a:r>
              <a:rPr lang="it-IT" dirty="0" err="1"/>
              <a:t>cons</a:t>
            </a:r>
            <a:r>
              <a:rPr lang="it-IT" dirty="0"/>
              <a:t> </a:t>
            </a:r>
          </a:p>
          <a:p>
            <a:r>
              <a:rPr lang="it-IT" dirty="0" err="1"/>
              <a:t>What</a:t>
            </a:r>
            <a:r>
              <a:rPr lang="it-IT" dirty="0"/>
              <a:t> software are </a:t>
            </a:r>
            <a:r>
              <a:rPr lang="it-IT" dirty="0" err="1"/>
              <a:t>available</a:t>
            </a:r>
            <a:r>
              <a:rPr lang="it-IT" dirty="0"/>
              <a:t> </a:t>
            </a:r>
          </a:p>
          <a:p>
            <a:r>
              <a:rPr lang="it-IT" dirty="0"/>
              <a:t>STL format (export standard)</a:t>
            </a:r>
          </a:p>
          <a:p>
            <a:r>
              <a:rPr lang="it-IT" dirty="0"/>
              <a:t>Free </a:t>
            </a:r>
            <a:r>
              <a:rPr lang="it-IT" dirty="0" err="1"/>
              <a:t>tutorials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7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UNIT 3 . PRACTICAL APPLICATIONS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options</a:t>
            </a:r>
            <a:br>
              <a:rPr lang="it-IT" dirty="0"/>
            </a:br>
            <a:r>
              <a:rPr lang="it-IT" dirty="0"/>
              <a:t>A.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3D </a:t>
            </a:r>
            <a:r>
              <a:rPr lang="it-IT" dirty="0" err="1"/>
              <a:t>printer</a:t>
            </a:r>
            <a:br>
              <a:rPr lang="it-IT" dirty="0"/>
            </a:br>
            <a:r>
              <a:rPr lang="it-IT" dirty="0"/>
              <a:t>B. Design </a:t>
            </a:r>
            <a:r>
              <a:rPr lang="it-IT" dirty="0" err="1"/>
              <a:t>your</a:t>
            </a:r>
            <a:r>
              <a:rPr lang="it-IT" dirty="0"/>
              <a:t> model and </a:t>
            </a:r>
            <a:r>
              <a:rPr lang="it-IT" dirty="0" err="1"/>
              <a:t>outsource</a:t>
            </a:r>
            <a:r>
              <a:rPr lang="it-IT" dirty="0"/>
              <a:t> the </a:t>
            </a:r>
            <a:r>
              <a:rPr lang="it-IT" dirty="0" err="1"/>
              <a:t>printing</a:t>
            </a:r>
            <a:r>
              <a:rPr lang="it-IT" dirty="0"/>
              <a:t> </a:t>
            </a:r>
          </a:p>
          <a:p>
            <a:r>
              <a:rPr lang="it-IT" dirty="0"/>
              <a:t>Best free 3D software </a:t>
            </a:r>
          </a:p>
          <a:p>
            <a:r>
              <a:rPr lang="it-IT" dirty="0" err="1"/>
              <a:t>Designing</a:t>
            </a:r>
            <a:r>
              <a:rPr lang="it-IT" dirty="0"/>
              <a:t> vs. </a:t>
            </a:r>
            <a:r>
              <a:rPr lang="it-IT" dirty="0" err="1"/>
              <a:t>reproducing</a:t>
            </a:r>
            <a:r>
              <a:rPr lang="it-IT" dirty="0"/>
              <a:t> </a:t>
            </a:r>
            <a:r>
              <a:rPr lang="it-IT" dirty="0" err="1"/>
              <a:t>objects</a:t>
            </a:r>
            <a:endParaRPr lang="it-IT" dirty="0"/>
          </a:p>
          <a:p>
            <a:r>
              <a:rPr lang="it-IT" dirty="0"/>
              <a:t>AGISOFT (</a:t>
            </a:r>
            <a:r>
              <a:rPr lang="it-IT" dirty="0" err="1"/>
              <a:t>simplest</a:t>
            </a:r>
            <a:r>
              <a:rPr lang="it-IT" dirty="0"/>
              <a:t> /</a:t>
            </a:r>
            <a:r>
              <a:rPr lang="it-IT" dirty="0" err="1"/>
              <a:t>cheapest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 software to </a:t>
            </a:r>
            <a:r>
              <a:rPr lang="it-IT" dirty="0" err="1"/>
              <a:t>build</a:t>
            </a:r>
            <a:r>
              <a:rPr lang="it-IT" dirty="0"/>
              <a:t> </a:t>
            </a:r>
            <a:r>
              <a:rPr lang="it-IT" dirty="0" err="1"/>
              <a:t>models</a:t>
            </a:r>
            <a:r>
              <a:rPr lang="it-IT" dirty="0"/>
              <a:t> from </a:t>
            </a:r>
            <a:r>
              <a:rPr lang="it-IT" dirty="0" err="1"/>
              <a:t>photos</a:t>
            </a:r>
            <a:r>
              <a:rPr lang="it-IT" dirty="0"/>
              <a:t>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694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MODULE 1 / LEARNING OUTCOMES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3D </a:t>
            </a:r>
            <a:r>
              <a:rPr lang="it-IT" dirty="0" err="1"/>
              <a:t>printing</a:t>
            </a:r>
            <a:r>
              <a:rPr lang="it-IT" dirty="0"/>
              <a:t> </a:t>
            </a:r>
            <a:r>
              <a:rPr lang="it-IT" dirty="0" err="1"/>
              <a:t>is</a:t>
            </a:r>
            <a:endParaRPr lang="it-IT" dirty="0"/>
          </a:p>
          <a:p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use 3D </a:t>
            </a:r>
            <a:r>
              <a:rPr lang="it-IT" dirty="0" err="1"/>
              <a:t>printing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life</a:t>
            </a:r>
          </a:p>
          <a:p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whare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can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 in a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context</a:t>
            </a:r>
            <a:endParaRPr lang="it-IT" dirty="0"/>
          </a:p>
          <a:p>
            <a:r>
              <a:rPr lang="it-IT" dirty="0"/>
              <a:t>Know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jobs</a:t>
            </a:r>
            <a:r>
              <a:rPr lang="it-IT" dirty="0"/>
              <a:t> /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profiles</a:t>
            </a:r>
            <a:r>
              <a:rPr lang="it-IT" dirty="0"/>
              <a:t> are </a:t>
            </a:r>
            <a:r>
              <a:rPr lang="it-IT" dirty="0" err="1"/>
              <a:t>available</a:t>
            </a:r>
            <a:r>
              <a:rPr lang="it-IT" dirty="0"/>
              <a:t> </a:t>
            </a:r>
          </a:p>
          <a:p>
            <a:r>
              <a:rPr lang="it-IT" dirty="0"/>
              <a:t>Be </a:t>
            </a:r>
            <a:r>
              <a:rPr lang="it-IT" dirty="0" err="1"/>
              <a:t>able</a:t>
            </a:r>
            <a:r>
              <a:rPr lang="it-IT" dirty="0"/>
              <a:t> to design a 3D </a:t>
            </a:r>
            <a:r>
              <a:rPr lang="it-IT" dirty="0" err="1"/>
              <a:t>objects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951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MODULE 2 -</a:t>
            </a:r>
            <a:br>
              <a:rPr lang="it-IT" dirty="0"/>
            </a:br>
            <a:r>
              <a:rPr lang="it-IT" dirty="0"/>
              <a:t>Internet of </a:t>
            </a:r>
            <a:r>
              <a:rPr lang="it-IT" dirty="0" err="1"/>
              <a:t>Things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/>
              <a:t>UNIT 1 – INTRODUCTION TO </a:t>
            </a:r>
            <a:r>
              <a:rPr lang="it-IT" u="sng" dirty="0" err="1"/>
              <a:t>IoT</a:t>
            </a:r>
            <a:r>
              <a:rPr lang="it-IT" u="sng" dirty="0"/>
              <a:t> world</a:t>
            </a:r>
          </a:p>
          <a:p>
            <a:r>
              <a:rPr lang="it-IT" dirty="0"/>
              <a:t>WHAT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IoT</a:t>
            </a:r>
            <a:r>
              <a:rPr lang="it-IT" dirty="0"/>
              <a:t> (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concepts</a:t>
            </a:r>
            <a:r>
              <a:rPr lang="it-IT" dirty="0"/>
              <a:t>)</a:t>
            </a:r>
          </a:p>
          <a:p>
            <a:r>
              <a:rPr lang="it-IT" dirty="0"/>
              <a:t>HOW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changing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daily</a:t>
            </a:r>
            <a:r>
              <a:rPr lang="it-IT" dirty="0"/>
              <a:t> life</a:t>
            </a:r>
          </a:p>
          <a:p>
            <a:r>
              <a:rPr lang="it-IT" dirty="0" err="1"/>
              <a:t>What</a:t>
            </a:r>
            <a:r>
              <a:rPr lang="it-IT" dirty="0"/>
              <a:t> to </a:t>
            </a:r>
            <a:r>
              <a:rPr lang="it-IT" dirty="0" err="1"/>
              <a:t>expect</a:t>
            </a:r>
            <a:r>
              <a:rPr lang="it-IT" dirty="0"/>
              <a:t> in the future / future </a:t>
            </a:r>
            <a:r>
              <a:rPr lang="it-IT" dirty="0" err="1"/>
              <a:t>applications</a:t>
            </a:r>
            <a:endParaRPr lang="it-IT" dirty="0"/>
          </a:p>
          <a:p>
            <a:r>
              <a:rPr lang="it-IT" dirty="0" err="1"/>
              <a:t>IoT</a:t>
            </a:r>
            <a:r>
              <a:rPr lang="it-IT" dirty="0"/>
              <a:t>,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safely</a:t>
            </a:r>
            <a:endParaRPr lang="it-IT" dirty="0"/>
          </a:p>
          <a:p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workplaces</a:t>
            </a:r>
            <a:r>
              <a:rPr lang="it-IT" dirty="0"/>
              <a:t> and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profiles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170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MODULE 2 – UNIT 2</a:t>
            </a:r>
            <a:br>
              <a:rPr lang="it-IT" dirty="0"/>
            </a:br>
            <a:r>
              <a:rPr lang="it-IT" dirty="0"/>
              <a:t>RASPBERRY PI Platform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Raspberry</a:t>
            </a:r>
            <a:r>
              <a:rPr lang="it-IT" dirty="0"/>
              <a:t> PI</a:t>
            </a:r>
          </a:p>
          <a:p>
            <a:r>
              <a:rPr lang="it-IT" dirty="0" err="1"/>
              <a:t>Why</a:t>
            </a:r>
            <a:r>
              <a:rPr lang="it-IT" dirty="0"/>
              <a:t> use </a:t>
            </a:r>
            <a:r>
              <a:rPr lang="it-IT" dirty="0" err="1"/>
              <a:t>Raspberry</a:t>
            </a:r>
            <a:r>
              <a:rPr lang="it-IT" dirty="0"/>
              <a:t> PI</a:t>
            </a:r>
          </a:p>
          <a:p>
            <a:r>
              <a:rPr lang="it-IT" dirty="0"/>
              <a:t>Hardware </a:t>
            </a:r>
            <a:r>
              <a:rPr lang="it-IT" dirty="0" err="1"/>
              <a:t>additions</a:t>
            </a:r>
            <a:r>
              <a:rPr lang="it-IT" dirty="0"/>
              <a:t> and software</a:t>
            </a:r>
          </a:p>
          <a:p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examples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037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MODULE 2 – UNIT 3</a:t>
            </a:r>
            <a:br>
              <a:rPr lang="it-IT" dirty="0"/>
            </a:br>
            <a:r>
              <a:rPr lang="it-IT" dirty="0" err="1"/>
              <a:t>IoT</a:t>
            </a:r>
            <a:r>
              <a:rPr lang="it-IT" dirty="0"/>
              <a:t> PRACTICAL APPLICATIONS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WORKSHOP on </a:t>
            </a:r>
            <a:r>
              <a:rPr lang="it-IT" dirty="0" err="1"/>
              <a:t>how</a:t>
            </a:r>
            <a:r>
              <a:rPr lang="it-IT" dirty="0"/>
              <a:t> to use the </a:t>
            </a:r>
            <a:r>
              <a:rPr lang="it-IT" dirty="0" err="1"/>
              <a:t>Raspberry</a:t>
            </a:r>
            <a:r>
              <a:rPr lang="it-IT" dirty="0"/>
              <a:t> PI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459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MODULE 2 / LEARNING OUTCOMES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357192"/>
          </a:xfrm>
        </p:spPr>
        <p:txBody>
          <a:bodyPr/>
          <a:lstStyle/>
          <a:p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IOT </a:t>
            </a:r>
            <a:r>
              <a:rPr lang="it-IT" dirty="0" err="1"/>
              <a:t>is</a:t>
            </a:r>
            <a:endParaRPr lang="it-IT" dirty="0"/>
          </a:p>
          <a:p>
            <a:r>
              <a:rPr lang="it-IT" dirty="0" err="1"/>
              <a:t>Understand</a:t>
            </a:r>
            <a:r>
              <a:rPr lang="it-IT" dirty="0"/>
              <a:t> WHY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daily</a:t>
            </a:r>
            <a:r>
              <a:rPr lang="it-IT" dirty="0"/>
              <a:t> life (</a:t>
            </a:r>
            <a:r>
              <a:rPr lang="it-IT" dirty="0" err="1"/>
              <a:t>avantages</a:t>
            </a:r>
            <a:r>
              <a:rPr lang="it-IT" dirty="0"/>
              <a:t>/</a:t>
            </a:r>
            <a:r>
              <a:rPr lang="it-IT" dirty="0" err="1"/>
              <a:t>disadvantages</a:t>
            </a:r>
            <a:r>
              <a:rPr lang="it-IT" dirty="0"/>
              <a:t>)</a:t>
            </a:r>
          </a:p>
          <a:p>
            <a:r>
              <a:rPr lang="it-IT" dirty="0"/>
              <a:t>Know the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and </a:t>
            </a:r>
            <a:r>
              <a:rPr lang="it-IT" dirty="0" err="1"/>
              <a:t>paths</a:t>
            </a:r>
            <a:r>
              <a:rPr lang="it-IT" dirty="0"/>
              <a:t> for future </a:t>
            </a:r>
            <a:r>
              <a:rPr lang="it-IT" dirty="0" err="1"/>
              <a:t>development</a:t>
            </a:r>
            <a:r>
              <a:rPr lang="it-IT" dirty="0"/>
              <a:t> </a:t>
            </a:r>
          </a:p>
          <a:p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Raspberry</a:t>
            </a:r>
            <a:r>
              <a:rPr lang="it-IT" dirty="0"/>
              <a:t> PI </a:t>
            </a:r>
            <a:r>
              <a:rPr lang="it-IT" dirty="0" err="1"/>
              <a:t>is</a:t>
            </a:r>
            <a:r>
              <a:rPr lang="it-IT" dirty="0"/>
              <a:t> and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works</a:t>
            </a:r>
            <a:r>
              <a:rPr lang="it-IT" dirty="0"/>
              <a:t> /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</a:t>
            </a:r>
            <a:endParaRPr lang="it-IT" dirty="0"/>
          </a:p>
          <a:p>
            <a:r>
              <a:rPr lang="it-IT" dirty="0" err="1"/>
              <a:t>Learn</a:t>
            </a:r>
            <a:r>
              <a:rPr lang="it-IT" dirty="0"/>
              <a:t> the </a:t>
            </a:r>
            <a:r>
              <a:rPr lang="it-IT" dirty="0" err="1"/>
              <a:t>basics</a:t>
            </a:r>
            <a:r>
              <a:rPr lang="it-IT" dirty="0"/>
              <a:t> of </a:t>
            </a:r>
            <a:r>
              <a:rPr lang="it-IT" dirty="0" err="1"/>
              <a:t>coding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raspberry</a:t>
            </a:r>
            <a:r>
              <a:rPr lang="it-IT" dirty="0"/>
              <a:t> PI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48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222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MODULE 1 INTRODUCTION TO 3D PRINTING </vt:lpstr>
      <vt:lpstr>Unit 1  Introduction to 3D printing </vt:lpstr>
      <vt:lpstr>UNIT 2: 3D PRINTERS</vt:lpstr>
      <vt:lpstr>UNIT 3 . PRACTICAL APPLICATIONS</vt:lpstr>
      <vt:lpstr>MODULE 1 / LEARNING OUTCOMES</vt:lpstr>
      <vt:lpstr>MODULE 2 - Internet of Things</vt:lpstr>
      <vt:lpstr>MODULE 2 – UNIT 2 RASPBERRY PI Platform</vt:lpstr>
      <vt:lpstr>MODULE 2 – UNIT 3 IoT PRACTICAL APPLICATIONS</vt:lpstr>
      <vt:lpstr>MODULE 2 / LEARNING OUTCOMES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INTRODUCTION TO 3D PRINTING</dc:title>
  <dc:creator>Francesco Agresta</dc:creator>
  <cp:lastModifiedBy>Microsoft Office User</cp:lastModifiedBy>
  <cp:revision>8</cp:revision>
  <dcterms:created xsi:type="dcterms:W3CDTF">2018-06-20T08:20:53Z</dcterms:created>
  <dcterms:modified xsi:type="dcterms:W3CDTF">2018-10-07T12:05:32Z</dcterms:modified>
</cp:coreProperties>
</file>